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oyan" initials="S" lastIdx="2" clrIdx="0">
    <p:extLst>
      <p:ext uri="{19B8F6BF-5375-455C-9EA6-DF929625EA0E}">
        <p15:presenceInfo xmlns:p15="http://schemas.microsoft.com/office/powerpoint/2012/main" userId="Stoy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A12B-F9AC-4209-8EB6-498D339197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FF7B-F48C-463A-989C-0CE958CA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7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A12B-F9AC-4209-8EB6-498D339197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FF7B-F48C-463A-989C-0CE958CA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5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A12B-F9AC-4209-8EB6-498D339197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FF7B-F48C-463A-989C-0CE958CA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5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A12B-F9AC-4209-8EB6-498D339197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FF7B-F48C-463A-989C-0CE958CA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1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A12B-F9AC-4209-8EB6-498D339197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FF7B-F48C-463A-989C-0CE958CA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6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A12B-F9AC-4209-8EB6-498D339197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FF7B-F48C-463A-989C-0CE958CA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A12B-F9AC-4209-8EB6-498D339197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FF7B-F48C-463A-989C-0CE958CA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A12B-F9AC-4209-8EB6-498D339197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FF7B-F48C-463A-989C-0CE958CA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5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A12B-F9AC-4209-8EB6-498D339197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FF7B-F48C-463A-989C-0CE958CA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1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A12B-F9AC-4209-8EB6-498D339197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FF7B-F48C-463A-989C-0CE958CA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4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A12B-F9AC-4209-8EB6-498D339197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3FF7B-F48C-463A-989C-0CE958CA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8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A12B-F9AC-4209-8EB6-498D339197E3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FF7B-F48C-463A-989C-0CE958CA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6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Картина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0" cy="6858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0511">
            <a:off x="7897714" y="650890"/>
            <a:ext cx="3943149" cy="2626137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4242237" y="124691"/>
            <a:ext cx="303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>
                <a:solidFill>
                  <a:srgbClr val="FF0000"/>
                </a:solidFill>
              </a:rPr>
              <a:t>La Navidad en España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59834">
            <a:off x="344797" y="683615"/>
            <a:ext cx="3552642" cy="2365642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1388" y="1801449"/>
            <a:ext cx="4035387" cy="2582648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96980">
            <a:off x="8038596" y="4084429"/>
            <a:ext cx="3924993" cy="2213792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96253">
            <a:off x="549141" y="4296698"/>
            <a:ext cx="3008945" cy="1997477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5882" y="4471452"/>
            <a:ext cx="4024044" cy="2255714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3918740" y="4427604"/>
            <a:ext cx="208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FF0000"/>
                </a:solidFill>
              </a:rPr>
              <a:t>Bollos de Navidad</a:t>
            </a:r>
            <a:endParaRPr lang="bg-BG" b="1" i="1" dirty="0">
              <a:solidFill>
                <a:srgbClr val="FF0000"/>
              </a:solidFill>
            </a:endParaRPr>
          </a:p>
          <a:p>
            <a:r>
              <a:rPr lang="bg-BG" b="1" i="1" dirty="0">
                <a:solidFill>
                  <a:srgbClr val="FF0000"/>
                </a:solidFill>
              </a:rPr>
              <a:t>Коледни козунаци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3984469" y="1050748"/>
            <a:ext cx="451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FF0000"/>
                </a:solidFill>
              </a:rPr>
              <a:t>Carrera navideña de caridad</a:t>
            </a:r>
            <a:endParaRPr lang="bg-BG" b="1" i="1" dirty="0">
              <a:solidFill>
                <a:srgbClr val="FF0000"/>
              </a:solidFill>
            </a:endParaRPr>
          </a:p>
          <a:p>
            <a:r>
              <a:rPr lang="bg-BG" b="1" i="1" dirty="0">
                <a:solidFill>
                  <a:srgbClr val="FF0000"/>
                </a:solidFill>
              </a:rPr>
              <a:t>Благотворително Коледно бягане 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" name="Текстово поле 1"/>
          <p:cNvSpPr txBox="1"/>
          <p:nvPr/>
        </p:nvSpPr>
        <p:spPr>
          <a:xfrm rot="1293995">
            <a:off x="9908176" y="288805"/>
            <a:ext cx="1777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>
                <a:solidFill>
                  <a:srgbClr val="FF0000"/>
                </a:solidFill>
              </a:rPr>
              <a:t>Belén</a:t>
            </a:r>
          </a:p>
          <a:p>
            <a:r>
              <a:rPr lang="bg-BG" b="1" i="1" dirty="0">
                <a:solidFill>
                  <a:srgbClr val="FF0000"/>
                </a:solidFill>
              </a:rPr>
              <a:t>Коледен макет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 rot="1109879">
            <a:off x="9096094" y="3489757"/>
            <a:ext cx="2230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>
                <a:solidFill>
                  <a:srgbClr val="FF0000"/>
                </a:solidFill>
              </a:rPr>
              <a:t>Los Reyes Magos</a:t>
            </a:r>
          </a:p>
          <a:p>
            <a:r>
              <a:rPr lang="bg-BG" b="1" i="1" dirty="0">
                <a:solidFill>
                  <a:srgbClr val="FF0000"/>
                </a:solidFill>
              </a:rPr>
              <a:t>Магическите крале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4" name="Текстово поле 13"/>
          <p:cNvSpPr txBox="1"/>
          <p:nvPr/>
        </p:nvSpPr>
        <p:spPr>
          <a:xfrm rot="793223">
            <a:off x="827251" y="3981120"/>
            <a:ext cx="2245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>
                <a:solidFill>
                  <a:srgbClr val="FF0000"/>
                </a:solidFill>
              </a:rPr>
              <a:t>Turrón</a:t>
            </a:r>
          </a:p>
          <a:p>
            <a:r>
              <a:rPr lang="bg-BG" b="1" i="1" dirty="0">
                <a:solidFill>
                  <a:srgbClr val="FF0000"/>
                </a:solidFill>
              </a:rPr>
              <a:t>Коледни лакомства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5" name="Текстово поле 14"/>
          <p:cNvSpPr txBox="1"/>
          <p:nvPr/>
        </p:nvSpPr>
        <p:spPr>
          <a:xfrm rot="19786097">
            <a:off x="86329" y="430772"/>
            <a:ext cx="1946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>
                <a:solidFill>
                  <a:srgbClr val="FF0000"/>
                </a:solidFill>
              </a:rPr>
              <a:t>Teatro de Navidad</a:t>
            </a:r>
          </a:p>
          <a:p>
            <a:r>
              <a:rPr lang="bg-BG" b="1" i="1" dirty="0">
                <a:solidFill>
                  <a:srgbClr val="FF0000"/>
                </a:solidFill>
              </a:rPr>
              <a:t>Коледен театър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91410"/>
      </p:ext>
    </p:extLst>
  </p:cSld>
  <p:clrMapOvr>
    <a:masterClrMapping/>
  </p:clrMapOvr>
</p:sld>
</file>

<file path=ppt/theme/theme1.xml><?xml version="1.0" encoding="utf-8"?>
<a:theme xmlns:a="http://schemas.openxmlformats.org/drawingml/2006/main" name="feliz-navidad 2.jpg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liz-navidad 2.jpg" id="{65E15A2D-841A-4EEC-8CA1-4790764A0A91}" vid="{BE1C31CE-74DE-4C42-BDDD-A7CB2CD8D0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feliz-navidad 2.jpg</Template>
  <TotalTime>1290</TotalTime>
  <Words>32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feliz-navidad 2.jpg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Stoyan</dc:creator>
  <cp:lastModifiedBy>Nikolay Kostov</cp:lastModifiedBy>
  <cp:revision>11</cp:revision>
  <dcterms:created xsi:type="dcterms:W3CDTF">2020-12-12T17:21:52Z</dcterms:created>
  <dcterms:modified xsi:type="dcterms:W3CDTF">2020-12-17T20:37:15Z</dcterms:modified>
</cp:coreProperties>
</file>